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77" r:id="rId3"/>
    <p:sldId id="279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8" r:id="rId19"/>
    <p:sldId id="297" r:id="rId20"/>
    <p:sldId id="299" r:id="rId21"/>
    <p:sldId id="30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C"/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6A412-6B72-47AB-801D-782ADAFA16EA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DC166-9FEE-4D99-9D68-BB817636C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931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8232" y="1674260"/>
            <a:ext cx="71096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КРОССВОРД</a:t>
            </a:r>
            <a:endParaRPr lang="ru-RU" sz="6000" b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pic>
        <p:nvPicPr>
          <p:cNvPr id="5" name="Picture 4" descr="C:\Users\ШахмурадоваЕС\Desktop\инф. безопасность уроки для детей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14" y="3573016"/>
            <a:ext cx="628327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52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609829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5. Временное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прекращение обработки персональных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12775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83604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5. Временное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прекращение обработки персональных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25519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419830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6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. Условное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слово или набор знаков, предназначенный для подтверждения 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личности</a:t>
            </a:r>
            <a:endParaRPr lang="ru-RU" dirty="0"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976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407877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6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. Условное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слово или набор знаков, предназначенный для подтверждения 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личности</a:t>
            </a:r>
            <a:endParaRPr lang="ru-RU" dirty="0"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800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616090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4">
                    <a:lumMod val="20000"/>
                    <a:lumOff val="8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7. Форма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социальной провокации или издевательства в сетевом общении</a:t>
            </a:r>
          </a:p>
        </p:txBody>
      </p:sp>
    </p:spTree>
    <p:extLst>
      <p:ext uri="{BB962C8B-B14F-4D97-AF65-F5344CB8AC3E}">
        <p14:creationId xmlns:p14="http://schemas.microsoft.com/office/powerpoint/2010/main" val="24795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576717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4">
                    <a:lumMod val="20000"/>
                    <a:lumOff val="8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7. Форма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социальной провокации или издевательства в сетевом общении</a:t>
            </a:r>
          </a:p>
        </p:txBody>
      </p:sp>
    </p:spTree>
    <p:extLst>
      <p:ext uri="{BB962C8B-B14F-4D97-AF65-F5344CB8AC3E}">
        <p14:creationId xmlns:p14="http://schemas.microsoft.com/office/powerpoint/2010/main" val="21110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379717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4">
                    <a:lumMod val="20000"/>
                    <a:lumOff val="8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8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. Псевдоним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, используемый пользователем в Интернете</a:t>
            </a:r>
          </a:p>
        </p:txBody>
      </p:sp>
    </p:spTree>
    <p:extLst>
      <p:ext uri="{BB962C8B-B14F-4D97-AF65-F5344CB8AC3E}">
        <p14:creationId xmlns:p14="http://schemas.microsoft.com/office/powerpoint/2010/main" val="9594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93610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4">
                    <a:lumMod val="20000"/>
                    <a:lumOff val="8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8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. Псевдоним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, используемый пользователем в Интернете</a:t>
            </a:r>
          </a:p>
        </p:txBody>
      </p:sp>
    </p:spTree>
    <p:extLst>
      <p:ext uri="{BB962C8B-B14F-4D97-AF65-F5344CB8AC3E}">
        <p14:creationId xmlns:p14="http://schemas.microsoft.com/office/powerpoint/2010/main" val="40353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93868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9. Общее условие, допускающее обработку персональных данных</a:t>
            </a:r>
            <a:endParaRPr lang="ru-RU" dirty="0"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67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996469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9. Общее условие, допускающее обработку персональных данных</a:t>
            </a:r>
            <a:endParaRPr lang="ru-RU" dirty="0"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88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7664" y="5949280"/>
            <a:ext cx="871296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1. Необходимость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 предотвращения разглашения, утечки какой-либо 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информации</a:t>
            </a:r>
            <a:endParaRPr lang="ru-RU" dirty="0"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64756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382835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805264"/>
            <a:ext cx="871296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10.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Д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ействия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, в результате которых становится невозможным без использования дополнительной информации определить принадлежность персональных данных конкретному человеку</a:t>
            </a:r>
          </a:p>
        </p:txBody>
      </p:sp>
    </p:spTree>
    <p:extLst>
      <p:ext uri="{BB962C8B-B14F-4D97-AF65-F5344CB8AC3E}">
        <p14:creationId xmlns:p14="http://schemas.microsoft.com/office/powerpoint/2010/main" val="9231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793742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з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ч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805264"/>
            <a:ext cx="871296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10.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Д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ействия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, в результате которых становится невозможным без использования дополнительной информации определить принадлежность персональных данных конкретному 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человеку</a:t>
            </a:r>
            <a:endParaRPr lang="ru-RU" dirty="0"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2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664" y="5949280"/>
            <a:ext cx="871296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1. Необходимость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 предотвращения разглашения, утечки какой-либо </a:t>
            </a:r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информации</a:t>
            </a:r>
            <a:endParaRPr lang="ru-RU" dirty="0"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28750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1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2.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Учетная запись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858767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6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179027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5">
                    <a:lumMod val="40000"/>
                    <a:lumOff val="6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2.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Учетная запись</a:t>
            </a:r>
          </a:p>
        </p:txBody>
      </p:sp>
    </p:spTree>
    <p:extLst>
      <p:ext uri="{BB962C8B-B14F-4D97-AF65-F5344CB8AC3E}">
        <p14:creationId xmlns:p14="http://schemas.microsoft.com/office/powerpoint/2010/main" val="5065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48838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4">
                    <a:lumMod val="20000"/>
                    <a:lumOff val="8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3. Вид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интернет-мошенничества, целью которого является получение доступа к конфиденциальным данным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39354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926056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4">
                    <a:lumMod val="20000"/>
                    <a:lumOff val="8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3. Вид 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интернет-мошенничества, целью которого является получение доступа к конфиденциальным данным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1891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57746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4">
                    <a:lumMod val="20000"/>
                    <a:lumOff val="8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4. Травля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, оскорбления или угрозы, высказываемые жертве с помощью средств электронной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10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035953"/>
              </p:ext>
            </p:extLst>
          </p:nvPr>
        </p:nvGraphicFramePr>
        <p:xfrm>
          <a:off x="107504" y="188640"/>
          <a:ext cx="8856984" cy="5486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4">
                    <a:lumMod val="20000"/>
                    <a:lumOff val="80000"/>
                  </a:schemeClr>
                </a:solidFill>
              </a:tblPr>
              <a:tblGrid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  <a:gridCol w="369041"/>
              </a:tblGrid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к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ш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б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/>
                        </a:rPr>
                        <a:t>г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64" y="5949280"/>
            <a:ext cx="871296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haroni" panose="02010803020104030203" pitchFamily="2" charset="-79"/>
              </a:rPr>
              <a:t>4. Травля</a:t>
            </a:r>
            <a:r>
              <a:rPr lang="ru-RU" dirty="0">
                <a:latin typeface="Arial" panose="020B0604020202020204" pitchFamily="34" charset="0"/>
                <a:cs typeface="Aharoni" panose="02010803020104030203" pitchFamily="2" charset="-79"/>
              </a:rPr>
              <a:t>, оскорбления или угрозы, высказываемые жертве с помощью средств электронной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16356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1323</Words>
  <Application>Microsoft Office PowerPoint</Application>
  <PresentationFormat>Экран (4:3)</PresentationFormat>
  <Paragraphs>9551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Долгушин Андрей Б.</dc:creator>
  <cp:lastModifiedBy>Екатерина В. Девяткова</cp:lastModifiedBy>
  <cp:revision>125</cp:revision>
  <dcterms:created xsi:type="dcterms:W3CDTF">2018-09-14T04:27:45Z</dcterms:created>
  <dcterms:modified xsi:type="dcterms:W3CDTF">2019-06-28T05:09:52Z</dcterms:modified>
</cp:coreProperties>
</file>